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70" r:id="rId12"/>
    <p:sldId id="271" r:id="rId13"/>
    <p:sldId id="266" r:id="rId14"/>
    <p:sldId id="267" r:id="rId15"/>
    <p:sldId id="269" r:id="rId16"/>
  </p:sldIdLst>
  <p:sldSz cx="9144000" cy="5143500" type="screen16x9"/>
  <p:notesSz cx="6858000" cy="9144000"/>
  <p:embeddedFontLst>
    <p:embeddedFont>
      <p:font typeface="Google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arthakx7/HerShiel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drive.google.com/file/d/1_p50a0iM2kU_GIlBdP4-2cGdyLY682Ua/view?usp=drivesd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" name="Google Shape;101;p2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4;p34">
            <a:extLst>
              <a:ext uri="{FF2B5EF4-FFF2-40B4-BE49-F238E27FC236}">
                <a16:creationId xmlns:a16="http://schemas.microsoft.com/office/drawing/2014/main" id="{82EB43D2-3AC9-9AC8-D998-E1A206B1E704}"/>
              </a:ext>
            </a:extLst>
          </p:cNvPr>
          <p:cNvSpPr txBox="1"/>
          <p:nvPr/>
        </p:nvSpPr>
        <p:spPr>
          <a:xfrm>
            <a:off x="210450" y="50160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Google Shape;155;p34" title="Group 2200185.png">
            <a:extLst>
              <a:ext uri="{FF2B5EF4-FFF2-40B4-BE49-F238E27FC236}">
                <a16:creationId xmlns:a16="http://schemas.microsoft.com/office/drawing/2014/main" id="{B94D8D6A-86D5-50F3-8B77-700ADDC758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D3620-CED0-72E2-8725-5CDE88CB74E5}"/>
              </a:ext>
            </a:extLst>
          </p:cNvPr>
          <p:cNvSpPr txBox="1"/>
          <p:nvPr/>
        </p:nvSpPr>
        <p:spPr>
          <a:xfrm>
            <a:off x="553564" y="4762734"/>
            <a:ext cx="1069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/>
              <a:t>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11E72-0284-30EA-2584-76469417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8" b="2423"/>
          <a:stretch>
            <a:fillRect/>
          </a:stretch>
        </p:blipFill>
        <p:spPr>
          <a:xfrm>
            <a:off x="213108" y="955294"/>
            <a:ext cx="1835139" cy="38074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1EAA6-7927-72BB-E8C4-57EF00DAD28D}"/>
              </a:ext>
            </a:extLst>
          </p:cNvPr>
          <p:cNvSpPr txBox="1"/>
          <p:nvPr/>
        </p:nvSpPr>
        <p:spPr>
          <a:xfrm>
            <a:off x="2595097" y="4762734"/>
            <a:ext cx="15847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/>
              <a:t>Safety assistant chat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8CBC26-D0AC-2F90-3E92-A6938EEA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79" b="2021"/>
          <a:stretch>
            <a:fillRect/>
          </a:stretch>
        </p:blipFill>
        <p:spPr>
          <a:xfrm>
            <a:off x="2473837" y="955294"/>
            <a:ext cx="1827252" cy="3807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21C3D5-194D-1405-DBDF-E16BB88E07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13" b="1754"/>
          <a:stretch>
            <a:fillRect/>
          </a:stretch>
        </p:blipFill>
        <p:spPr>
          <a:xfrm>
            <a:off x="4865176" y="955294"/>
            <a:ext cx="1797533" cy="375088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2777B8-0EAB-E069-463A-ADA055B036DB}"/>
              </a:ext>
            </a:extLst>
          </p:cNvPr>
          <p:cNvSpPr txBox="1"/>
          <p:nvPr/>
        </p:nvSpPr>
        <p:spPr>
          <a:xfrm>
            <a:off x="4813095" y="4754322"/>
            <a:ext cx="18514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/>
              <a:t>Emergency mode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B068E-596D-0568-468F-B7DEF07197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199" b="2053"/>
          <a:stretch>
            <a:fillRect/>
          </a:stretch>
        </p:blipFill>
        <p:spPr>
          <a:xfrm>
            <a:off x="7094892" y="955294"/>
            <a:ext cx="1836000" cy="372098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C7055-807F-6827-1174-A8E2D229325A}"/>
              </a:ext>
            </a:extLst>
          </p:cNvPr>
          <p:cNvSpPr txBox="1"/>
          <p:nvPr/>
        </p:nvSpPr>
        <p:spPr>
          <a:xfrm>
            <a:off x="7094892" y="4678095"/>
            <a:ext cx="19733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Calculator feature to </a:t>
            </a:r>
          </a:p>
          <a:p>
            <a:r>
              <a:rPr lang="en-US" sz="1100" b="1" dirty="0"/>
              <a:t>hide emergency screen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201972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3F60B-0F2F-DD63-0BBC-9A746BE2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4;p34">
            <a:extLst>
              <a:ext uri="{FF2B5EF4-FFF2-40B4-BE49-F238E27FC236}">
                <a16:creationId xmlns:a16="http://schemas.microsoft.com/office/drawing/2014/main" id="{962A1899-DF9F-3C62-72BA-703D720AB4A9}"/>
              </a:ext>
            </a:extLst>
          </p:cNvPr>
          <p:cNvSpPr txBox="1"/>
          <p:nvPr/>
        </p:nvSpPr>
        <p:spPr>
          <a:xfrm>
            <a:off x="210450" y="50160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Google Shape;155;p34" title="Group 2200185.png">
            <a:extLst>
              <a:ext uri="{FF2B5EF4-FFF2-40B4-BE49-F238E27FC236}">
                <a16:creationId xmlns:a16="http://schemas.microsoft.com/office/drawing/2014/main" id="{B8A3F6C3-4F16-78F0-271E-40DA8ED347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B48B8-FB2B-3911-7A81-5F839DBD53D2}"/>
              </a:ext>
            </a:extLst>
          </p:cNvPr>
          <p:cNvSpPr txBox="1"/>
          <p:nvPr/>
        </p:nvSpPr>
        <p:spPr>
          <a:xfrm>
            <a:off x="1986326" y="4838520"/>
            <a:ext cx="1069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P</a:t>
            </a:r>
            <a:r>
              <a:rPr lang="en-IN" sz="1100" b="1" dirty="0" err="1"/>
              <a:t>rofile</a:t>
            </a:r>
            <a:r>
              <a:rPr lang="en-IN" sz="1100" b="1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97F7F-28D2-59E9-D15B-953C49431225}"/>
              </a:ext>
            </a:extLst>
          </p:cNvPr>
          <p:cNvSpPr txBox="1"/>
          <p:nvPr/>
        </p:nvSpPr>
        <p:spPr>
          <a:xfrm>
            <a:off x="7252396" y="4754319"/>
            <a:ext cx="1681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/>
              <a:t>SOS history screen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080D73-BC1C-3697-69CA-09F817C5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70" b="2130"/>
          <a:stretch>
            <a:fillRect/>
          </a:stretch>
        </p:blipFill>
        <p:spPr>
          <a:xfrm>
            <a:off x="2520872" y="949132"/>
            <a:ext cx="1836000" cy="38051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4193CA-3180-DE7E-687C-ABA49DD5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89" b="2711"/>
          <a:stretch>
            <a:fillRect/>
          </a:stretch>
        </p:blipFill>
        <p:spPr>
          <a:xfrm>
            <a:off x="210450" y="949134"/>
            <a:ext cx="1836000" cy="38051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0B224C-243B-FC62-21AE-3053D3D7B6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47" b="2952"/>
          <a:stretch>
            <a:fillRect/>
          </a:stretch>
        </p:blipFill>
        <p:spPr>
          <a:xfrm>
            <a:off x="7097550" y="939141"/>
            <a:ext cx="1836000" cy="38051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433054-3075-5109-5C61-E66FFAB5035C}"/>
              </a:ext>
            </a:extLst>
          </p:cNvPr>
          <p:cNvSpPr txBox="1"/>
          <p:nvPr/>
        </p:nvSpPr>
        <p:spPr>
          <a:xfrm>
            <a:off x="5232264" y="4738169"/>
            <a:ext cx="11790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/>
              <a:t>Setting screen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904F20-E8F9-EF22-5657-8B234F7975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80" b="2485"/>
          <a:stretch>
            <a:fillRect/>
          </a:stretch>
        </p:blipFill>
        <p:spPr>
          <a:xfrm>
            <a:off x="4913345" y="939141"/>
            <a:ext cx="1816934" cy="375088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2554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Predictive Threat Analysis using AI &amp; crime data 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Blockchain-secured incident logs for legal evidence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Mesh network SOS using Bluetooth / Wi-Fi Direct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Satellite SOS integration for remote areas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IoT safety protocols with smart homes &amp; vehicles 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Law enforcement dashboard for real-time monitoring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1" name="Google Shape;161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repo : </a:t>
            </a:r>
            <a:r>
              <a:rPr lang="en-US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https://github.com/iamsarthakx7/HerShield</a:t>
            </a:r>
            <a:endParaRPr lang="en-US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Video: </a:t>
            </a:r>
            <a:r>
              <a:rPr lang="en-IN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https://drive.google.com/file/d/1_p50a0iM2kU_GIlBdP4-2cGdyLY682Ua/view?usp=drivesdk</a:t>
            </a:r>
            <a:endParaRPr lang="en-IN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14300" lvl="0">
              <a:buClr>
                <a:srgbClr val="434343"/>
              </a:buClr>
              <a:buSzPts val="1800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20887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 Quantum Minds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Apurva Deshpande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54" y="-111318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347918" y="501600"/>
            <a:ext cx="8525738" cy="455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6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SzPts val="1800"/>
            </a:pP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Despite advancements in technology</a:t>
            </a: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women’s personal safety </a:t>
            </a:r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remains a critical challenge in real-world scenarios. Women often find themselves in unsafe situations where every second is crucial, yet existing safety mechanisms fail when they are needed the most.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Immediate help is difficult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Fear and panic hinder rational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Internet connectivity is unreliable or unavailable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Using a visible safety application can escalate the threat</a:t>
            </a:r>
          </a:p>
          <a:p>
            <a:endParaRPr lang="en-US" sz="16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Our Solution – HerShield</a:t>
            </a:r>
          </a:p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HerShield is a real-time women safety mobile application that acts as an AI-powered emergency companion, providing instant assistance, offline emergency alerts, and stealth protection during critical situations.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One-tap SOS with live location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AI-powered safety assistant that listens and analyzes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Multi-channel emergency alerts (SMS + WhatsApp)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Stealth emergency mode (calculator disguise</a:t>
            </a:r>
          </a:p>
          <a:p>
            <a:endParaRPr lang="en-US" sz="16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0">
              <a:buSzPts val="1800"/>
            </a:pPr>
            <a:endParaRPr lang="en-US" sz="1800" dirty="0"/>
          </a:p>
          <a:p>
            <a:pPr lvl="0">
              <a:buSzPts val="1800"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>
              <a:buSzPts val="1800"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B907EDC-6146-48EE-A007-DA898F775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18" y="3124529"/>
            <a:ext cx="87960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159800" y="595912"/>
            <a:ext cx="8784300" cy="415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r>
              <a:rPr lang="en-GB" sz="20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a. </a:t>
            </a:r>
            <a:r>
              <a:rPr lang="en-US" sz="2000" b="1" dirty="0"/>
              <a:t>How is HerShield different from existing ideas?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600" dirty="0"/>
              <a:t>Existing safety apps are </a:t>
            </a:r>
            <a:r>
              <a:rPr lang="en-US" sz="1600" b="1" dirty="0"/>
              <a:t>reactive and internet-dependent.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HerShield is </a:t>
            </a:r>
            <a:r>
              <a:rPr lang="en-US" sz="1600" b="1" dirty="0"/>
              <a:t>AI-powered, proactive, and offline-capable.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Designed specifically for </a:t>
            </a:r>
            <a:r>
              <a:rPr lang="en-US" sz="1600" b="1" dirty="0"/>
              <a:t>panic and real-world emergencies.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Provides </a:t>
            </a:r>
            <a:r>
              <a:rPr lang="en-US" sz="1600" b="1" dirty="0"/>
              <a:t>discreet protection</a:t>
            </a:r>
            <a:r>
              <a:rPr lang="en-US" sz="1600" dirty="0"/>
              <a:t> to avoid threat escalation.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Uses </a:t>
            </a:r>
            <a:r>
              <a:rPr lang="en-US" sz="1600" b="1" dirty="0"/>
              <a:t>multi-channel alerts</a:t>
            </a:r>
            <a:r>
              <a:rPr lang="en-US" sz="1600" dirty="0"/>
              <a:t> to ensure reliability.</a:t>
            </a:r>
          </a:p>
          <a:p>
            <a:endParaRPr lang="en-GB" sz="16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sz="2000" b="1" dirty="0"/>
              <a:t>  b. How will HerShield solve the 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Reduces response time during emergencies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Ensures alert delivery even without internet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Supports users under panic with minimal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Provides reliable, real-time safety assistance</a:t>
            </a: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</a:p>
          <a:p>
            <a:endParaRPr lang="en-US" sz="2000" dirty="0"/>
          </a:p>
          <a:p>
            <a:r>
              <a:rPr lang="en-US" sz="20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     </a:t>
            </a:r>
            <a:endParaRPr lang="en-GB" sz="20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endParaRPr lang="en-GB" sz="20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664143" y="433806"/>
            <a:ext cx="8194457" cy="405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20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</a:t>
            </a:r>
            <a:r>
              <a:rPr lang="en-GB" sz="20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eatures offered by </a:t>
            </a:r>
            <a:r>
              <a:rPr lang="en-GB" sz="20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HerShield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5" name="Google Shape;125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81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71C970-9F5F-4A04-B33E-828302B8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86" y="904775"/>
            <a:ext cx="7810605" cy="4132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90604" y="396604"/>
            <a:ext cx="2796975" cy="32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Use-case diagram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4" y="69179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0F6083-22DC-4E0A-8AD5-6064A028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4" y="863016"/>
            <a:ext cx="8962792" cy="4227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103367" y="501600"/>
            <a:ext cx="8784300" cy="488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600" dirty="0"/>
          </a:p>
        </p:txBody>
      </p:sp>
      <p:pic>
        <p:nvPicPr>
          <p:cNvPr id="131" name="Google Shape;131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A199D-9C5D-4831-8C93-630F17A8A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323"/>
            <a:ext cx="878619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     </a:t>
            </a:r>
            <a:r>
              <a:rPr lang="en-US" sz="1800" b="1" dirty="0"/>
              <a:t>Google Technologies Used in HerShield</a:t>
            </a:r>
          </a:p>
          <a:p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/>
              <a:t>Firebase</a:t>
            </a:r>
            <a:r>
              <a:rPr lang="en-US" sz="1600" u="sng" dirty="0"/>
              <a:t> </a:t>
            </a:r>
            <a:r>
              <a:rPr lang="en-US" sz="1600" dirty="0"/>
              <a:t>– Provides secure </a:t>
            </a:r>
            <a:r>
              <a:rPr lang="en-US" sz="1600" b="1" dirty="0"/>
              <a:t>user authentication, real-time database updates</a:t>
            </a:r>
            <a:r>
              <a:rPr lang="en-US" sz="1600" dirty="0"/>
              <a:t>, and </a:t>
            </a:r>
            <a:r>
              <a:rPr lang="en-US" sz="1600" b="1" dirty="0"/>
              <a:t>cloud storage</a:t>
            </a:r>
            <a:r>
              <a:rPr lang="en-US" sz="1600" dirty="0"/>
              <a:t> for SOS history, contacts, and profile data. Enables offline-first functionality and ensures reliable emergency alerts.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/>
              <a:t>Google Cloud Platform (GCP</a:t>
            </a:r>
            <a:r>
              <a:rPr lang="en-US" sz="1600" b="1" dirty="0"/>
              <a:t>) </a:t>
            </a:r>
            <a:r>
              <a:rPr lang="en-US" sz="1600" dirty="0"/>
              <a:t>– Hosts backend APIs and manages cloud services. Ensures </a:t>
            </a:r>
            <a:r>
              <a:rPr lang="en-US" sz="1600" b="1" dirty="0"/>
              <a:t>scalable, secure, and fast API access</a:t>
            </a:r>
            <a:r>
              <a:rPr lang="en-US" sz="1600" dirty="0"/>
              <a:t>, even under heavy usage. Handles </a:t>
            </a:r>
            <a:r>
              <a:rPr lang="en-US" sz="1600" b="1" dirty="0"/>
              <a:t>API restrictions</a:t>
            </a:r>
            <a:r>
              <a:rPr lang="en-US" sz="1600" dirty="0"/>
              <a:t> and access control for safety-critical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/>
              <a:t>Google Maps API </a:t>
            </a:r>
            <a:r>
              <a:rPr lang="en-US" sz="1600" dirty="0"/>
              <a:t>– Enables </a:t>
            </a:r>
            <a:r>
              <a:rPr lang="en-US" sz="1600" b="1" dirty="0"/>
              <a:t>live location tracking, displaying nearby police stations and hospitals</a:t>
            </a:r>
            <a:r>
              <a:rPr lang="en-US" sz="1600" dirty="0"/>
              <a:t>, and mapping routes for emergency responses. Integrates seamlessly with SOS and AI features.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u="sng" dirty="0"/>
              <a:t>Google Gemini API </a:t>
            </a:r>
            <a:r>
              <a:rPr lang="en-US" sz="1600" dirty="0"/>
              <a:t>– Powers the </a:t>
            </a:r>
            <a:r>
              <a:rPr lang="en-US" sz="1600" b="1" dirty="0"/>
              <a:t>AI Safety Assistant</a:t>
            </a:r>
            <a:r>
              <a:rPr lang="en-US" sz="1600" dirty="0"/>
              <a:t>, providing </a:t>
            </a:r>
            <a:r>
              <a:rPr lang="en-US" sz="1600" b="1" dirty="0"/>
              <a:t>real-time analysis </a:t>
            </a:r>
            <a:r>
              <a:rPr lang="en-US" sz="1600" dirty="0"/>
              <a:t>of</a:t>
            </a:r>
            <a:r>
              <a:rPr lang="en-US" sz="1600" b="1" dirty="0"/>
              <a:t> </a:t>
            </a:r>
            <a:r>
              <a:rPr lang="en-US" sz="1600" dirty="0"/>
              <a:t>user messages, risk detection, and context-aware emergency recommendations.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u="sng" dirty="0"/>
              <a:t>Google AI Studio </a:t>
            </a:r>
            <a:r>
              <a:rPr lang="en-US" sz="1600" dirty="0"/>
              <a:t>– Used to build and deploy AI models for </a:t>
            </a:r>
            <a:r>
              <a:rPr lang="en-US" sz="1600" b="1" dirty="0"/>
              <a:t>personalized safety suggestions,</a:t>
            </a:r>
            <a:r>
              <a:rPr lang="en-US" sz="1600" dirty="0"/>
              <a:t> threat detection, and emergency decision support, with secure API management via Google Cloud.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159800" y="551166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system architecture&#10;&#10;AI-generated content may be incorrect.">
            <a:extLst>
              <a:ext uri="{FF2B5EF4-FFF2-40B4-BE49-F238E27FC236}">
                <a16:creationId xmlns:a16="http://schemas.microsoft.com/office/drawing/2014/main" id="{81C3B1E1-DEDB-924F-4781-0A460F1F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51" y="941901"/>
            <a:ext cx="5039513" cy="4201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210450" y="50160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5" name="Google Shape;155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D0390-73B3-3F98-9C60-37E5B693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20" b="2422"/>
          <a:stretch>
            <a:fillRect/>
          </a:stretch>
        </p:blipFill>
        <p:spPr>
          <a:xfrm>
            <a:off x="210450" y="969402"/>
            <a:ext cx="1938527" cy="362508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75159-6EAE-2B76-653F-D711A53085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11" b="2690"/>
          <a:stretch>
            <a:fillRect/>
          </a:stretch>
        </p:blipFill>
        <p:spPr>
          <a:xfrm>
            <a:off x="2582354" y="921276"/>
            <a:ext cx="1888320" cy="367320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C1858-B516-C056-AD50-2E931EC4B046}"/>
              </a:ext>
            </a:extLst>
          </p:cNvPr>
          <p:cNvSpPr txBox="1"/>
          <p:nvPr/>
        </p:nvSpPr>
        <p:spPr>
          <a:xfrm>
            <a:off x="651510" y="4707715"/>
            <a:ext cx="6968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Login screen                               Create account                                                             Profile setup screen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A9D5BF-F5BA-8B4C-D3E7-9EC7D073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174" b="2847"/>
          <a:stretch>
            <a:fillRect/>
          </a:stretch>
        </p:blipFill>
        <p:spPr>
          <a:xfrm>
            <a:off x="4942174" y="924316"/>
            <a:ext cx="1770625" cy="36767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F2E181-3253-4969-953F-3AF4985677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545" b="3436"/>
          <a:stretch>
            <a:fillRect/>
          </a:stretch>
        </p:blipFill>
        <p:spPr>
          <a:xfrm>
            <a:off x="7146176" y="927870"/>
            <a:ext cx="1787374" cy="36732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659</Words>
  <Application>Microsoft Office PowerPoint</Application>
  <PresentationFormat>On-screen Show (16:9)</PresentationFormat>
  <Paragraphs>83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Google Sans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 Patil</dc:creator>
  <cp:lastModifiedBy>Sakshi</cp:lastModifiedBy>
  <cp:revision>67</cp:revision>
  <dcterms:modified xsi:type="dcterms:W3CDTF">2026-01-02T11:27:27Z</dcterms:modified>
</cp:coreProperties>
</file>